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9" r:id="rId3"/>
    <p:sldId id="276" r:id="rId4"/>
    <p:sldId id="277" r:id="rId5"/>
    <p:sldId id="278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5255B"/>
    <a:srgbClr val="FF33CC"/>
    <a:srgbClr val="7E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1318243" y="1484784"/>
            <a:ext cx="6186568" cy="4176463"/>
          </a:xfrm>
          <a:prstGeom prst="round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26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34" Type="http://schemas.openxmlformats.org/officeDocument/2006/relationships/image" Target="../media/image20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5" Type="http://schemas.openxmlformats.org/officeDocument/2006/relationships/image" Target="../media/image11.jpeg"/><Relationship Id="rId3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openxmlformats.org/officeDocument/2006/relationships/image" Target="../media/image6.jpeg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jpeg"/><Relationship Id="rId32" Type="http://schemas.openxmlformats.org/officeDocument/2006/relationships/image" Target="../media/image18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9.jpeg"/><Relationship Id="rId28" Type="http://schemas.openxmlformats.org/officeDocument/2006/relationships/image" Target="../media/image1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31" Type="http://schemas.openxmlformats.org/officeDocument/2006/relationships/image" Target="../media/image1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openxmlformats.org/officeDocument/2006/relationships/image" Target="../media/image8.jpeg"/><Relationship Id="rId27" Type="http://schemas.openxmlformats.org/officeDocument/2006/relationships/image" Target="../media/image13.jpeg"/><Relationship Id="rId30" Type="http://schemas.openxmlformats.org/officeDocument/2006/relationships/image" Target="../media/image16.jpeg"/><Relationship Id="rId35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img-fotki.yandex.ru/get/5903/svetlera.283/0_5b4c3_74d5c855_XL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Рамка 3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blipFill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" name="Picture 2" descr="http://www.pozitiff.info/uploads/posts/2012-05/1336516083_red_army_38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9809">
            <a:off x="194108" y="1101046"/>
            <a:ext cx="1210263" cy="15390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seti.ee/narva/uploads/newbb/12314_463f3a33873d1.jp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2745">
            <a:off x="1467743" y="-30366"/>
            <a:ext cx="1468795" cy="19057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seti.ee/narva/uploads/newbb/12314_463f3a33873d1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496" y="26093"/>
            <a:ext cx="2162742" cy="28061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www.iaoo.ru/files/image/virtual_gallery_war/b/mir00012.jpg"/>
          <p:cNvPicPr>
            <a:picLocks noChangeAspect="1" noChangeArrowheads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130" y="5644479"/>
            <a:ext cx="1329560" cy="1074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://i7.pixs.ru/storage/9/7/7/5c9c32acbb_4370063_10108977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3976"/>
            <a:ext cx="1725419" cy="11370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sfw.so/uploads/posts/2009-02/1235389513_3.jp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2298">
            <a:off x="7106678" y="241979"/>
            <a:ext cx="1165788" cy="15981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ww.nextonmarket.com/u/5051/p/640x480/cc32452646b341569045dd57843ba5fc.jpg"/>
          <p:cNvPicPr>
            <a:picLocks noChangeAspect="1" noChangeArrowheads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21"/>
          <a:stretch/>
        </p:blipFill>
        <p:spPr bwMode="auto">
          <a:xfrm>
            <a:off x="4069724" y="252123"/>
            <a:ext cx="1704211" cy="12007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http://i061.radikal.ru/1002/2d/2860727817e6.jpg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112" y="99721"/>
            <a:ext cx="2266575" cy="15441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http://za.zubr.in.ua/wp-content/images/2012/05/q1.jpg"/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229" y="5503853"/>
            <a:ext cx="1968116" cy="12894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im6-tub-ru.yandex.net/i?id=133544828-67-72&amp;n=24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130" y="5498016"/>
            <a:ext cx="1958870" cy="12992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s009.radikal.ru/i307/1101/43/fde0011f4ae0.jpg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1483">
            <a:off x="7586677" y="2348880"/>
            <a:ext cx="1302792" cy="17635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baursak.info/pictures08/055_02.jpg"/>
          <p:cNvPicPr>
            <a:picLocks noChangeAspect="1" noChangeArrowheads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14911" y="5612925"/>
            <a:ext cx="1778862" cy="1098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s56.radikal.ru/i154/1105/c2/4f1965649897.jpg"/>
          <p:cNvPicPr>
            <a:picLocks noChangeAspect="1" noChangeArrowheads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981019" y="5381604"/>
            <a:ext cx="1949365" cy="13127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http://www.ulyanovskcity.ru/images/news/123509_67_662334913.jpg"/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202" y="44692"/>
            <a:ext cx="2562385" cy="16541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ura.9may.ru/images/20956/46/209564646.jpg"/>
          <p:cNvPicPr>
            <a:picLocks noChangeAspect="1" noChangeArrowheads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5738">
            <a:off x="7588262" y="3861513"/>
            <a:ext cx="1301207" cy="16682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s.vtambove.ru/photos/0/5/95/5298391bb1377_normal.jpg"/>
          <p:cNvPicPr>
            <a:picLocks noChangeAspect="1" noChangeArrowheads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35" y="3426025"/>
            <a:ext cx="1038008" cy="1489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://media.gorannecin.rs/2011/07/Poster198-272x440.jpg"/>
          <p:cNvPicPr>
            <a:picLocks noChangeAspect="1" noChangeArrowheads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1051">
            <a:off x="295977" y="2089967"/>
            <a:ext cx="917732" cy="14845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design-warez.ru/uploads/posts/2011-05/1304503987_15-61273142211.jpg"/>
          <p:cNvPicPr>
            <a:picLocks noChangeAspect="1" noChangeArrowheads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62" y="4714170"/>
            <a:ext cx="1446905" cy="19802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284549" y="667019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D5255B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35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88840"/>
            <a:ext cx="612068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70-летию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Победы нашего народа в Великой Отечественной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войне посвящается…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55000" lnSpcReduction="20000"/>
          </a:bodyPr>
          <a:lstStyle/>
          <a:p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 войну! Пусть далека она и туманна.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идут. Командиры уходят в запас.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 войну! Это, право же, вовсе не странно -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Помнить все то, что когда-то касалось всех нас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класс 2014 г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16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Днём Победы, ветеран!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Шла тяжёлая война,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огне была страна,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Трудный бой, ночной таран,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Днём Победы, ветеран!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в бою друзей терял,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победный день настал,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Ждали близкие и дом,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Долгожданный мир кругом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Никто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забыт, ничто не забыто — лозунг, употреблявшийся применительно к подвигу солдат Великой Отечественной войны, который остался достоянием общенародной памяти. Все меньше и меньше остается ветеранов и участников той войны.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остается память... Память, которая смотрит на нас со старых фронтовых фотографий и тех вещей, которые сохранили бывшие фронтовики, не дает померкнуть ни одной героической странице истории победы над фашизмом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2" descr="http://easyen.ru/_ld/214/s763171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600400" cy="1944216"/>
          </a:xfrm>
          <a:prstGeom prst="rect">
            <a:avLst/>
          </a:prstGeom>
          <a:noFill/>
        </p:spPr>
      </p:pic>
      <p:pic>
        <p:nvPicPr>
          <p:cNvPr id="8195" name="Picture 3" descr="F:\фотки\20141112_16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36004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491880" y="1412776"/>
            <a:ext cx="4176464" cy="42484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Когда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началась Великая Отечественная война,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Мусакаеву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было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непол-ных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15 лет. Трудно приходилось нашим войскам отражать внезапное нападение врага. Тяжело было слушать военные сводки первых лет.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как и все его сверстники, понимал, что и на его долю выпадет понюхать порох войны.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1943 году, году решающих для страны сражений, году великого перелома в ходе войны,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Мусакаев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возрасте 17 лет был мобилизован. Было это в ноябре. По воспоминаниям ветерана, стояла холодная погода, когда он и его односельчанин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Нигматуллин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Азим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впряжённых в телегу лошадях покинули родную деревню.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Несмотря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юный возраст, в родительском  доме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осталась его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наречён-ная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думал, что раз на фронте стало полегче, он долго не задержится, вернётся скоро и они заживут счастливо. Но судьба распорядилась иначе: вернулся молодой человек на родину лишь в 1950 году и не застал свою любимую дома – не дождалась, вышла замуж за другого и уехала с ним.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Мусакев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Биктагирович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итель села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Нижние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фотки\20141112_16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208823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давняя война... Но руки протяни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Ее сердца хранят, она приходит в сны.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внуки, что живут счастливо в наши дни,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 будут этой памяти верны!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412777"/>
            <a:ext cx="3312368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выходе на пенсию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продолжает жить активной жизнью. Он теперь наш сельский мулла, соучаствует односельчанам в проведении всех ритуалов, способствует сохранению и приумножению народных обычаев и традиций.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часто приглашают на различного рода мероприятия сельского и районного масштаба, на которых он всегда обращается с речью к присутствующим и особенно к молодёжи. И всегда рефреном звучат его слова: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Война – страшная штука. Пусть её больше никогда не будет. Пусть наша молодёжь никогда не узнает, что такое война!»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ки\20141112_16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Проходит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за днем – друзей редеет строй,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память в бой опять ведет тебя, солдат.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праздничный салют ликует над землей,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ликовал он много лет назад!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12777"/>
            <a:ext cx="3456384" cy="42484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sz="3700" dirty="0" smtClean="0"/>
              <a:t> </a:t>
            </a:r>
            <a:r>
              <a:rPr lang="ru-RU" sz="3700" dirty="0" smtClean="0"/>
              <a:t>       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война продлилась сравнительно недолго,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Мусакаев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«задержался» в армии до 1950 года: два года служил в Корее, три года – в Китае. Так как эти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государ-ства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приграничные и в них шли войны, нужно было охранять свои границы и убедиться, что никто уже не решится больше к нам соваться.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В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1950 году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Мусакаев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вернулся в родную деревню. Это было 3 июня – колхоз только-только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отсеялся.Не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застав своей девушки, он недолго переживал: главное –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живой-здоровый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вернулся! Да и красотой, статью Бог не обделил. Тем более, красивых и трудолюбивых девушек в округе немало. Среди них заприметил парень одну из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Куганакбаша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и, недолго думая, выкрал её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тех пор и живут в любви и согласии со своей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Гуляушой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детей вырастили, радуются внукам и правнукам.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После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войны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Мусакаев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работал в разных подразделениях своего родного колхоза: был водителем, заведующим фермой, а последние 20 лет перед выходом на пенсию – газовиком, то есть обеспечивал село современным по тем временам топливом. 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ки\20141112_161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33123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стою у Вечного огня,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мы не забывали,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нетленной памяти храня,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отцы и деды воевали!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12777"/>
            <a:ext cx="3456384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солдат погрузили в эшелоны и через всю страну повезли на Восток: пока наши доблестные войска громили фашистских захватчиков на Западе, им предстояло охранять рубежи родины здесь,  чтобы японцы не открыли второй фронт. Ехали долго – 17 дней. Служили в продолжение двух лет  в небольшом городе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Усужинске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радостный день Победы 1945 года он стоял на посту №1, значит, – у знамени.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радоваться Победе пришлось недолго – в августе  началась война против империалистической Японии. И на долю молодых солдат  досталось почуять «рыжий бешеный огонь и чёрный дым» войны.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Как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нам известно, грандиозных сражений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восточном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фронте не было, но лишений и испытаний перенести пришлось немало. Оставил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похороненными в далёкой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дальневос-точной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земле своих земляков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Нигматуллина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Азима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, Погорелова Михаила и многих других.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3074" name="Picture 2" descr="F:\фотки\20141112_161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324036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Письмо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Письмо 2</Template>
  <TotalTime>271</TotalTime>
  <Words>688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9 мая Письмо 2</vt:lpstr>
      <vt:lpstr>  70-летию Победы нашего народа в Великой Отечественной войне посвящается…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Лена</cp:lastModifiedBy>
  <cp:revision>46</cp:revision>
  <dcterms:created xsi:type="dcterms:W3CDTF">2014-04-12T11:44:04Z</dcterms:created>
  <dcterms:modified xsi:type="dcterms:W3CDTF">2014-11-19T15:20:13Z</dcterms:modified>
</cp:coreProperties>
</file>